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89750" cy="100218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00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="" xmlns:a16="http://schemas.microsoft.com/office/drawing/2014/main" id="{84E00BB4-A4AE-7D39-E6EF-6A73ACC2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889750" cy="100218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AutoShape 2">
            <a:extLst>
              <a:ext uri="{FF2B5EF4-FFF2-40B4-BE49-F238E27FC236}">
                <a16:creationId xmlns="" xmlns:a16="http://schemas.microsoft.com/office/drawing/2014/main" id="{F1B12122-B243-D303-B997-99BFEB38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889750" cy="100218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2" name="AutoShape 3">
            <a:extLst>
              <a:ext uri="{FF2B5EF4-FFF2-40B4-BE49-F238E27FC236}">
                <a16:creationId xmlns="" xmlns:a16="http://schemas.microsoft.com/office/drawing/2014/main" id="{C32130C4-827D-8ACF-9ED6-4AA24864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889750" cy="100218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Text Box 4">
            <a:extLst>
              <a:ext uri="{FF2B5EF4-FFF2-40B4-BE49-F238E27FC236}">
                <a16:creationId xmlns="" xmlns:a16="http://schemas.microsoft.com/office/drawing/2014/main" id="{F8C28179-ACFB-73D6-A39F-CAE92060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85188" cy="5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BB8AB25E-337D-1BF8-7FF2-6E3AEA61305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02974" y="0"/>
            <a:ext cx="2980425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435" rIns="93231" bIns="464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38"/>
              </a:spcBef>
              <a:spcAft>
                <a:spcPts val="38"/>
              </a:spcAft>
              <a:buClrTx/>
              <a:buSzPct val="100000"/>
              <a:buFontTx/>
              <a:buNone/>
              <a:tabLst>
                <a:tab pos="0" algn="l"/>
                <a:tab pos="931769" algn="l"/>
                <a:tab pos="1863539" algn="l"/>
                <a:tab pos="2795308" algn="l"/>
                <a:tab pos="3727077" algn="l"/>
                <a:tab pos="4658847" algn="l"/>
                <a:tab pos="5590616" algn="l"/>
                <a:tab pos="6522385" algn="l"/>
                <a:tab pos="7454155" algn="l"/>
                <a:tab pos="8385924" algn="l"/>
                <a:tab pos="9317692" algn="l"/>
                <a:tab pos="10249462" algn="l"/>
                <a:tab pos="10332004" algn="l"/>
                <a:tab pos="1078122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="" xmlns:a16="http://schemas.microsoft.com/office/drawing/2014/main" id="{F348A351-75BF-B241-40FF-CB3B44F50A2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6975" cy="37544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607AD1AB-8288-F2EF-074C-EF13C29FE6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9134" y="4759246"/>
            <a:ext cx="5506718" cy="450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435" rIns="93231" bIns="4643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7" name="Text Box 8">
            <a:extLst>
              <a:ext uri="{FF2B5EF4-FFF2-40B4-BE49-F238E27FC236}">
                <a16:creationId xmlns="" xmlns:a16="http://schemas.microsoft.com/office/drawing/2014/main" id="{B7E6A3F4-CC0C-5669-268B-06F29DD8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18491"/>
            <a:ext cx="2985188" cy="5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1AA76D4E-EB72-ACB6-9B7D-869B260225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02974" y="9518491"/>
            <a:ext cx="2980425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435" rIns="93231" bIns="464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38"/>
              </a:spcBef>
              <a:spcAft>
                <a:spcPts val="38"/>
              </a:spcAft>
              <a:buSzPct val="10000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E6BFD65-F6FC-462E-985E-2D0724DF11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67560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="" xmlns:a16="http://schemas.microsoft.com/office/drawing/2014/main" id="{3529F415-8566-1485-CEB6-E5C06527864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4099" name="Rectangle 9">
            <a:extLst>
              <a:ext uri="{FF2B5EF4-FFF2-40B4-BE49-F238E27FC236}">
                <a16:creationId xmlns="" xmlns:a16="http://schemas.microsoft.com/office/drawing/2014/main" id="{E4477AB1-A855-A9DB-6BBC-4995F4DDFF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7BA44E8A-F9BE-442A-B5B7-EC2BA38D3EC5}" type="slidenum">
              <a:rPr lang="de-DE" altLang="de-DE" sz="1300"/>
              <a:pPr>
                <a:spcBef>
                  <a:spcPts val="38"/>
                </a:spcBef>
                <a:buClrTx/>
              </a:pPr>
              <a:t>1</a:t>
            </a:fld>
            <a:endParaRPr lang="de-DE" altLang="de-DE" sz="1300"/>
          </a:p>
        </p:txBody>
      </p:sp>
      <p:sp>
        <p:nvSpPr>
          <p:cNvPr id="4100" name="Text Box 1">
            <a:extLst>
              <a:ext uri="{FF2B5EF4-FFF2-40B4-BE49-F238E27FC236}">
                <a16:creationId xmlns="" xmlns:a16="http://schemas.microsoft.com/office/drawing/2014/main" id="{93070EB9-11F3-0A3F-0702-D8A93AD0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4101" name="Text Box 2">
            <a:extLst>
              <a:ext uri="{FF2B5EF4-FFF2-40B4-BE49-F238E27FC236}">
                <a16:creationId xmlns="" xmlns:a16="http://schemas.microsoft.com/office/drawing/2014/main" id="{17448332-DED2-B707-D682-1DC0EBBC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951849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fld id="{EDA459D0-D082-4BE4-985F-F0E758670043}" type="slidenum">
              <a:rPr lang="de-DE" altLang="de-DE" sz="1300"/>
              <a:pPr algn="r" eaLnBrk="1" hangingPunct="1">
                <a:spcBef>
                  <a:spcPts val="38"/>
                </a:spcBef>
                <a:spcAft>
                  <a:spcPts val="38"/>
                </a:spcAft>
                <a:buClrTx/>
              </a:pPr>
              <a:t>1</a:t>
            </a:fld>
            <a:endParaRPr lang="de-DE" altLang="de-DE" sz="1300"/>
          </a:p>
        </p:txBody>
      </p:sp>
      <p:sp>
        <p:nvSpPr>
          <p:cNvPr id="4102" name="Rectangle 3">
            <a:extLst>
              <a:ext uri="{FF2B5EF4-FFF2-40B4-BE49-F238E27FC236}">
                <a16:creationId xmlns="" xmlns:a16="http://schemas.microsoft.com/office/drawing/2014/main" id="{9DCFC258-F037-C92E-3626-24ED7B19D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3" name="Rectangle 4">
            <a:extLst>
              <a:ext uri="{FF2B5EF4-FFF2-40B4-BE49-F238E27FC236}">
                <a16:creationId xmlns="" xmlns:a16="http://schemas.microsoft.com/office/drawing/2014/main" id="{DC83C223-CC08-CBB0-2FC7-5E6295CC7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11483" cy="45115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="" xmlns:a16="http://schemas.microsoft.com/office/drawing/2014/main" id="{951ED06D-BE1B-5986-3C89-9D2A1894BAC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2531" name="Rectangle 9">
            <a:extLst>
              <a:ext uri="{FF2B5EF4-FFF2-40B4-BE49-F238E27FC236}">
                <a16:creationId xmlns="" xmlns:a16="http://schemas.microsoft.com/office/drawing/2014/main" id="{1F8FF37D-2374-0AC9-F31B-9FE6D3B0A0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EDA6DB2E-D745-4452-8336-DCB1E56A10E8}" type="slidenum">
              <a:rPr lang="de-DE" altLang="de-DE" sz="1300"/>
              <a:pPr>
                <a:spcBef>
                  <a:spcPts val="38"/>
                </a:spcBef>
                <a:buClrTx/>
              </a:pPr>
              <a:t>10</a:t>
            </a:fld>
            <a:endParaRPr lang="de-DE" altLang="de-DE" sz="1300"/>
          </a:p>
        </p:txBody>
      </p:sp>
      <p:sp>
        <p:nvSpPr>
          <p:cNvPr id="22532" name="Rectangle 1">
            <a:extLst>
              <a:ext uri="{FF2B5EF4-FFF2-40B4-BE49-F238E27FC236}">
                <a16:creationId xmlns="" xmlns:a16="http://schemas.microsoft.com/office/drawing/2014/main" id="{D82FAF45-7341-670F-726F-49447B922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2">
            <a:extLst>
              <a:ext uri="{FF2B5EF4-FFF2-40B4-BE49-F238E27FC236}">
                <a16:creationId xmlns="" xmlns:a16="http://schemas.microsoft.com/office/drawing/2014/main" id="{E174C3ED-4139-D0AB-3832-7140DA5E1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="" xmlns:a16="http://schemas.microsoft.com/office/drawing/2014/main" id="{03A96526-39C9-8205-5489-E8C2178D535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4579" name="Rectangle 9">
            <a:extLst>
              <a:ext uri="{FF2B5EF4-FFF2-40B4-BE49-F238E27FC236}">
                <a16:creationId xmlns="" xmlns:a16="http://schemas.microsoft.com/office/drawing/2014/main" id="{B1811DFA-0A0C-134F-9092-C9E2C6A0AE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3FCA0350-B602-49AF-944A-EE005A509845}" type="slidenum">
              <a:rPr lang="de-DE" altLang="de-DE" sz="1300"/>
              <a:pPr>
                <a:spcBef>
                  <a:spcPts val="38"/>
                </a:spcBef>
                <a:buClrTx/>
              </a:pPr>
              <a:t>11</a:t>
            </a:fld>
            <a:endParaRPr lang="de-DE" altLang="de-DE" sz="1300"/>
          </a:p>
        </p:txBody>
      </p:sp>
      <p:sp>
        <p:nvSpPr>
          <p:cNvPr id="24580" name="Text Box 1">
            <a:extLst>
              <a:ext uri="{FF2B5EF4-FFF2-40B4-BE49-F238E27FC236}">
                <a16:creationId xmlns="" xmlns:a16="http://schemas.microsoft.com/office/drawing/2014/main" id="{BAD0BA91-0DF6-CB00-DCC6-6D6D067C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4581" name="Text Box 2">
            <a:extLst>
              <a:ext uri="{FF2B5EF4-FFF2-40B4-BE49-F238E27FC236}">
                <a16:creationId xmlns="" xmlns:a16="http://schemas.microsoft.com/office/drawing/2014/main" id="{73B31020-4710-F1C9-C071-44B10ED5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951849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fld id="{33AC6F98-FBF0-431F-81B2-E52BE22393AF}" type="slidenum">
              <a:rPr lang="de-DE" altLang="de-DE" sz="1300"/>
              <a:pPr algn="r" eaLnBrk="1" hangingPunct="1">
                <a:spcBef>
                  <a:spcPts val="38"/>
                </a:spcBef>
                <a:spcAft>
                  <a:spcPts val="38"/>
                </a:spcAft>
                <a:buClrTx/>
              </a:pPr>
              <a:t>11</a:t>
            </a:fld>
            <a:endParaRPr lang="de-DE" altLang="de-DE" sz="1300"/>
          </a:p>
        </p:txBody>
      </p:sp>
      <p:sp>
        <p:nvSpPr>
          <p:cNvPr id="24582" name="Rectangle 3">
            <a:extLst>
              <a:ext uri="{FF2B5EF4-FFF2-40B4-BE49-F238E27FC236}">
                <a16:creationId xmlns="" xmlns:a16="http://schemas.microsoft.com/office/drawing/2014/main" id="{E922EBFF-8563-89F3-1C4F-901A5A68E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3" name="Rectangle 4">
            <a:extLst>
              <a:ext uri="{FF2B5EF4-FFF2-40B4-BE49-F238E27FC236}">
                <a16:creationId xmlns="" xmlns:a16="http://schemas.microsoft.com/office/drawing/2014/main" id="{F39BB02B-0744-10F1-C541-E97E6C6C0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11483" cy="45115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="" xmlns:a16="http://schemas.microsoft.com/office/drawing/2014/main" id="{9E6ECED7-0FB5-70C8-7FCF-0BF23E74E10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6627" name="Rectangle 9">
            <a:extLst>
              <a:ext uri="{FF2B5EF4-FFF2-40B4-BE49-F238E27FC236}">
                <a16:creationId xmlns="" xmlns:a16="http://schemas.microsoft.com/office/drawing/2014/main" id="{DD13FB05-6797-4CFD-A528-B540D778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0E6C8682-0380-40C7-938F-9A1FCB841D4E}" type="slidenum">
              <a:rPr lang="de-DE" altLang="de-DE" sz="1300"/>
              <a:pPr>
                <a:spcBef>
                  <a:spcPts val="38"/>
                </a:spcBef>
                <a:buClrTx/>
              </a:pPr>
              <a:t>12</a:t>
            </a:fld>
            <a:endParaRPr lang="de-DE" altLang="de-DE" sz="1300"/>
          </a:p>
        </p:txBody>
      </p:sp>
      <p:sp>
        <p:nvSpPr>
          <p:cNvPr id="26628" name="Text Box 1">
            <a:extLst>
              <a:ext uri="{FF2B5EF4-FFF2-40B4-BE49-F238E27FC236}">
                <a16:creationId xmlns="" xmlns:a16="http://schemas.microsoft.com/office/drawing/2014/main" id="{1229ADE8-E936-221B-BBAE-FA25DC27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6629" name="Text Box 2">
            <a:extLst>
              <a:ext uri="{FF2B5EF4-FFF2-40B4-BE49-F238E27FC236}">
                <a16:creationId xmlns="" xmlns:a16="http://schemas.microsoft.com/office/drawing/2014/main" id="{62DEE1C2-E803-E59E-AA0A-3D0CE825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951849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fld id="{DB534BC9-4099-457C-B143-BEB8D268929F}" type="slidenum">
              <a:rPr lang="de-DE" altLang="de-DE" sz="1300"/>
              <a:pPr algn="r" eaLnBrk="1" hangingPunct="1">
                <a:spcBef>
                  <a:spcPts val="38"/>
                </a:spcBef>
                <a:spcAft>
                  <a:spcPts val="38"/>
                </a:spcAft>
                <a:buClrTx/>
              </a:pPr>
              <a:t>12</a:t>
            </a:fld>
            <a:endParaRPr lang="de-DE" altLang="de-DE" sz="1300"/>
          </a:p>
        </p:txBody>
      </p:sp>
      <p:sp>
        <p:nvSpPr>
          <p:cNvPr id="26630" name="Rectangle 3">
            <a:extLst>
              <a:ext uri="{FF2B5EF4-FFF2-40B4-BE49-F238E27FC236}">
                <a16:creationId xmlns="" xmlns:a16="http://schemas.microsoft.com/office/drawing/2014/main" id="{2482F9B3-7D89-51EA-D7D4-1BD11458F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1" name="Rectangle 4">
            <a:extLst>
              <a:ext uri="{FF2B5EF4-FFF2-40B4-BE49-F238E27FC236}">
                <a16:creationId xmlns="" xmlns:a16="http://schemas.microsoft.com/office/drawing/2014/main" id="{61A68CF1-F909-9F6F-611E-78B8F4625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11483" cy="45115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="" xmlns:a16="http://schemas.microsoft.com/office/drawing/2014/main" id="{A662BEDC-072C-18B2-2AF9-28AFEE6C25E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8675" name="Rectangle 9">
            <a:extLst>
              <a:ext uri="{FF2B5EF4-FFF2-40B4-BE49-F238E27FC236}">
                <a16:creationId xmlns="" xmlns:a16="http://schemas.microsoft.com/office/drawing/2014/main" id="{CE6AE0EA-E466-6066-EA5D-0CD7D8613D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10660793-8B78-40B7-9F65-5C0515E97C68}" type="slidenum">
              <a:rPr lang="de-DE" altLang="de-DE" sz="1300"/>
              <a:pPr>
                <a:spcBef>
                  <a:spcPts val="38"/>
                </a:spcBef>
                <a:buClrTx/>
              </a:pPr>
              <a:t>13</a:t>
            </a:fld>
            <a:endParaRPr lang="de-DE" altLang="de-DE" sz="1300"/>
          </a:p>
        </p:txBody>
      </p:sp>
      <p:sp>
        <p:nvSpPr>
          <p:cNvPr id="28676" name="Rectangle 1">
            <a:extLst>
              <a:ext uri="{FF2B5EF4-FFF2-40B4-BE49-F238E27FC236}">
                <a16:creationId xmlns="" xmlns:a16="http://schemas.microsoft.com/office/drawing/2014/main" id="{FDBA0349-385A-4954-380A-E46EF92CE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2">
            <a:extLst>
              <a:ext uri="{FF2B5EF4-FFF2-40B4-BE49-F238E27FC236}">
                <a16:creationId xmlns="" xmlns:a16="http://schemas.microsoft.com/office/drawing/2014/main" id="{F6FA415D-3E49-FBCE-55E3-F4B66592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="" xmlns:a16="http://schemas.microsoft.com/office/drawing/2014/main" id="{0041501C-BE39-F951-8821-955601904F0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6147" name="Rectangle 9">
            <a:extLst>
              <a:ext uri="{FF2B5EF4-FFF2-40B4-BE49-F238E27FC236}">
                <a16:creationId xmlns="" xmlns:a16="http://schemas.microsoft.com/office/drawing/2014/main" id="{CCC16C4F-2BBA-A3C6-40BD-02D446FC82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DFA7CF95-6EA8-4133-B9CD-3D5BC03FCF75}" type="slidenum">
              <a:rPr lang="de-DE" altLang="de-DE" sz="1300"/>
              <a:pPr>
                <a:spcBef>
                  <a:spcPts val="38"/>
                </a:spcBef>
                <a:buClrTx/>
              </a:pPr>
              <a:t>2</a:t>
            </a:fld>
            <a:endParaRPr lang="de-DE" altLang="de-DE" sz="1300"/>
          </a:p>
        </p:txBody>
      </p:sp>
      <p:sp>
        <p:nvSpPr>
          <p:cNvPr id="6148" name="Text Box 1">
            <a:extLst>
              <a:ext uri="{FF2B5EF4-FFF2-40B4-BE49-F238E27FC236}">
                <a16:creationId xmlns="" xmlns:a16="http://schemas.microsoft.com/office/drawing/2014/main" id="{DFB0B46E-7924-716B-EEA9-E555AEB5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6149" name="Text Box 2">
            <a:extLst>
              <a:ext uri="{FF2B5EF4-FFF2-40B4-BE49-F238E27FC236}">
                <a16:creationId xmlns="" xmlns:a16="http://schemas.microsoft.com/office/drawing/2014/main" id="{078D3601-5C80-4785-73F8-E36B1069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951849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fld id="{0DE8BB87-706E-4A12-8665-E073312D7528}" type="slidenum">
              <a:rPr lang="de-DE" altLang="de-DE" sz="1300"/>
              <a:pPr algn="r" eaLnBrk="1" hangingPunct="1">
                <a:spcBef>
                  <a:spcPts val="38"/>
                </a:spcBef>
                <a:spcAft>
                  <a:spcPts val="38"/>
                </a:spcAft>
                <a:buClrTx/>
              </a:pPr>
              <a:t>2</a:t>
            </a:fld>
            <a:endParaRPr lang="de-DE" altLang="de-DE" sz="1300"/>
          </a:p>
        </p:txBody>
      </p:sp>
      <p:sp>
        <p:nvSpPr>
          <p:cNvPr id="6150" name="Rectangle 3">
            <a:extLst>
              <a:ext uri="{FF2B5EF4-FFF2-40B4-BE49-F238E27FC236}">
                <a16:creationId xmlns="" xmlns:a16="http://schemas.microsoft.com/office/drawing/2014/main" id="{59F22B54-F19C-7D45-512F-A4FF4D54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1" name="Rectangle 4">
            <a:extLst>
              <a:ext uri="{FF2B5EF4-FFF2-40B4-BE49-F238E27FC236}">
                <a16:creationId xmlns="" xmlns:a16="http://schemas.microsoft.com/office/drawing/2014/main" id="{5E0CCB2D-7368-A024-7557-EA09DD8AE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11483" cy="45115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="" xmlns:a16="http://schemas.microsoft.com/office/drawing/2014/main" id="{092F271E-45C8-3C1C-E589-16D9C3C9A4A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8195" name="Rectangle 9">
            <a:extLst>
              <a:ext uri="{FF2B5EF4-FFF2-40B4-BE49-F238E27FC236}">
                <a16:creationId xmlns="" xmlns:a16="http://schemas.microsoft.com/office/drawing/2014/main" id="{B028206B-0D95-686D-13FD-88EC720D1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37AAD2A3-9333-4299-923B-90675B36508F}" type="slidenum">
              <a:rPr lang="de-DE" altLang="de-DE" sz="1300"/>
              <a:pPr>
                <a:spcBef>
                  <a:spcPts val="38"/>
                </a:spcBef>
                <a:buClrTx/>
              </a:pPr>
              <a:t>3</a:t>
            </a:fld>
            <a:endParaRPr lang="de-DE" altLang="de-DE" sz="1300"/>
          </a:p>
        </p:txBody>
      </p:sp>
      <p:sp>
        <p:nvSpPr>
          <p:cNvPr id="8196" name="Text Box 1">
            <a:extLst>
              <a:ext uri="{FF2B5EF4-FFF2-40B4-BE49-F238E27FC236}">
                <a16:creationId xmlns="" xmlns:a16="http://schemas.microsoft.com/office/drawing/2014/main" id="{E05066BA-7FFE-C463-6988-CC9DD8B70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8197" name="Text Box 2">
            <a:extLst>
              <a:ext uri="{FF2B5EF4-FFF2-40B4-BE49-F238E27FC236}">
                <a16:creationId xmlns="" xmlns:a16="http://schemas.microsoft.com/office/drawing/2014/main" id="{C3FB175D-D943-88C7-13EE-62B6D88C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75" y="9518491"/>
            <a:ext cx="2983600" cy="5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1" tIns="46435" rIns="93231" bIns="4643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863" algn="l"/>
                <a:tab pos="1863725" algn="l"/>
                <a:tab pos="2795588" algn="l"/>
                <a:tab pos="3727450" algn="l"/>
                <a:tab pos="4659313" algn="l"/>
                <a:tab pos="5591175" algn="l"/>
                <a:tab pos="6523038" algn="l"/>
                <a:tab pos="7454900" algn="l"/>
                <a:tab pos="8386763" algn="l"/>
                <a:tab pos="9318625" algn="l"/>
                <a:tab pos="102504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8"/>
              </a:spcBef>
              <a:spcAft>
                <a:spcPts val="38"/>
              </a:spcAft>
              <a:buClrTx/>
            </a:pPr>
            <a:fld id="{704FD85A-7B4F-45AB-B22B-BF186DFF1E6F}" type="slidenum">
              <a:rPr lang="de-DE" altLang="de-DE" sz="1300"/>
              <a:pPr algn="r" eaLnBrk="1" hangingPunct="1">
                <a:spcBef>
                  <a:spcPts val="38"/>
                </a:spcBef>
                <a:spcAft>
                  <a:spcPts val="38"/>
                </a:spcAft>
                <a:buClrTx/>
              </a:pPr>
              <a:t>3</a:t>
            </a:fld>
            <a:endParaRPr lang="de-DE" altLang="de-DE" sz="1300"/>
          </a:p>
        </p:txBody>
      </p:sp>
      <p:sp>
        <p:nvSpPr>
          <p:cNvPr id="8198" name="Rectangle 3">
            <a:extLst>
              <a:ext uri="{FF2B5EF4-FFF2-40B4-BE49-F238E27FC236}">
                <a16:creationId xmlns="" xmlns:a16="http://schemas.microsoft.com/office/drawing/2014/main" id="{A7C6EE38-CA30-937A-9D31-8D7158EF3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9" name="Rectangle 4">
            <a:extLst>
              <a:ext uri="{FF2B5EF4-FFF2-40B4-BE49-F238E27FC236}">
                <a16:creationId xmlns="" xmlns:a16="http://schemas.microsoft.com/office/drawing/2014/main" id="{EA6FDA79-279F-0886-9B77-0CEDB37C7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11483" cy="45115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="" xmlns:a16="http://schemas.microsoft.com/office/drawing/2014/main" id="{E8337104-22BF-4013-CE88-66F1DEEB6DE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10243" name="Rectangle 9">
            <a:extLst>
              <a:ext uri="{FF2B5EF4-FFF2-40B4-BE49-F238E27FC236}">
                <a16:creationId xmlns="" xmlns:a16="http://schemas.microsoft.com/office/drawing/2014/main" id="{0834138A-D937-868C-AB21-0C55DB026B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38FC3389-222C-42C2-86C9-790039436BB2}" type="slidenum">
              <a:rPr lang="de-DE" altLang="de-DE" sz="1300"/>
              <a:pPr>
                <a:spcBef>
                  <a:spcPts val="38"/>
                </a:spcBef>
                <a:buClrTx/>
              </a:pPr>
              <a:t>4</a:t>
            </a:fld>
            <a:endParaRPr lang="de-DE" altLang="de-DE" sz="1300"/>
          </a:p>
        </p:txBody>
      </p:sp>
      <p:sp>
        <p:nvSpPr>
          <p:cNvPr id="10244" name="Rectangle 1">
            <a:extLst>
              <a:ext uri="{FF2B5EF4-FFF2-40B4-BE49-F238E27FC236}">
                <a16:creationId xmlns="" xmlns:a16="http://schemas.microsoft.com/office/drawing/2014/main" id="{D43970AA-C7B6-0953-4EF1-7D9C0C6C9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2">
            <a:extLst>
              <a:ext uri="{FF2B5EF4-FFF2-40B4-BE49-F238E27FC236}">
                <a16:creationId xmlns="" xmlns:a16="http://schemas.microsoft.com/office/drawing/2014/main" id="{720EB551-4974-6F51-DCCD-B77012528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="" xmlns:a16="http://schemas.microsoft.com/office/drawing/2014/main" id="{DDA4CF41-D133-B795-121F-C6B582CC8A5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="" xmlns:a16="http://schemas.microsoft.com/office/drawing/2014/main" id="{ACE935F2-6C5C-9FFC-7741-5D2CEF782D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8751FAB5-A2AE-44B0-BC4A-67C02F114EFC}" type="slidenum">
              <a:rPr lang="de-DE" altLang="de-DE" sz="1300"/>
              <a:pPr>
                <a:spcBef>
                  <a:spcPts val="38"/>
                </a:spcBef>
                <a:buClrTx/>
              </a:pPr>
              <a:t>5</a:t>
            </a:fld>
            <a:endParaRPr lang="de-DE" altLang="de-DE" sz="1300"/>
          </a:p>
        </p:txBody>
      </p:sp>
      <p:sp>
        <p:nvSpPr>
          <p:cNvPr id="12292" name="Rectangle 1">
            <a:extLst>
              <a:ext uri="{FF2B5EF4-FFF2-40B4-BE49-F238E27FC236}">
                <a16:creationId xmlns="" xmlns:a16="http://schemas.microsoft.com/office/drawing/2014/main" id="{CA24156D-E809-1D48-6EB7-193DB6BB3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2">
            <a:extLst>
              <a:ext uri="{FF2B5EF4-FFF2-40B4-BE49-F238E27FC236}">
                <a16:creationId xmlns="" xmlns:a16="http://schemas.microsoft.com/office/drawing/2014/main" id="{9C7E4614-206D-B633-4C90-FB5C25A15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="" xmlns:a16="http://schemas.microsoft.com/office/drawing/2014/main" id="{D33076A4-E63B-3839-C64F-354EE2DC319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14339" name="Rectangle 9">
            <a:extLst>
              <a:ext uri="{FF2B5EF4-FFF2-40B4-BE49-F238E27FC236}">
                <a16:creationId xmlns="" xmlns:a16="http://schemas.microsoft.com/office/drawing/2014/main" id="{63B24BA6-4626-2EE8-89C9-7DCB9FFB8A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0CB56724-28B4-436B-9C1E-15EC05977BD8}" type="slidenum">
              <a:rPr lang="de-DE" altLang="de-DE" sz="1300"/>
              <a:pPr>
                <a:spcBef>
                  <a:spcPts val="38"/>
                </a:spcBef>
                <a:buClrTx/>
              </a:pPr>
              <a:t>6</a:t>
            </a:fld>
            <a:endParaRPr lang="de-DE" altLang="de-DE" sz="1300"/>
          </a:p>
        </p:txBody>
      </p:sp>
      <p:sp>
        <p:nvSpPr>
          <p:cNvPr id="14340" name="Rectangle 1">
            <a:extLst>
              <a:ext uri="{FF2B5EF4-FFF2-40B4-BE49-F238E27FC236}">
                <a16:creationId xmlns="" xmlns:a16="http://schemas.microsoft.com/office/drawing/2014/main" id="{C0A00AD0-B290-F41C-D02C-A993A4663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2">
            <a:extLst>
              <a:ext uri="{FF2B5EF4-FFF2-40B4-BE49-F238E27FC236}">
                <a16:creationId xmlns="" xmlns:a16="http://schemas.microsoft.com/office/drawing/2014/main" id="{8953156E-7DE7-8EC5-4634-CF6CEDBD5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="" xmlns:a16="http://schemas.microsoft.com/office/drawing/2014/main" id="{EDDC2089-9699-59F3-BF37-2D34A50F827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="" xmlns:a16="http://schemas.microsoft.com/office/drawing/2014/main" id="{65A2866E-FEDF-A892-E9DE-2424ADA5C3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1F2AEA8A-40BF-427B-9458-F6F41EF2BDFA}" type="slidenum">
              <a:rPr lang="de-DE" altLang="de-DE" sz="1300"/>
              <a:pPr>
                <a:spcBef>
                  <a:spcPts val="38"/>
                </a:spcBef>
                <a:buClrTx/>
              </a:pPr>
              <a:t>7</a:t>
            </a:fld>
            <a:endParaRPr lang="de-DE" altLang="de-DE" sz="1300"/>
          </a:p>
        </p:txBody>
      </p:sp>
      <p:sp>
        <p:nvSpPr>
          <p:cNvPr id="16388" name="Rectangle 1">
            <a:extLst>
              <a:ext uri="{FF2B5EF4-FFF2-40B4-BE49-F238E27FC236}">
                <a16:creationId xmlns="" xmlns:a16="http://schemas.microsoft.com/office/drawing/2014/main" id="{F4862FCD-0680-761C-5EBD-E8AD85882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2">
            <a:extLst>
              <a:ext uri="{FF2B5EF4-FFF2-40B4-BE49-F238E27FC236}">
                <a16:creationId xmlns="" xmlns:a16="http://schemas.microsoft.com/office/drawing/2014/main" id="{69C67A09-5BDF-2F37-1019-3B3DD4760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="" xmlns:a16="http://schemas.microsoft.com/office/drawing/2014/main" id="{8E069119-5784-D07D-15E0-768730B443C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18435" name="Rectangle 9">
            <a:extLst>
              <a:ext uri="{FF2B5EF4-FFF2-40B4-BE49-F238E27FC236}">
                <a16:creationId xmlns="" xmlns:a16="http://schemas.microsoft.com/office/drawing/2014/main" id="{B3DEABBD-7EC5-69CD-6BB8-C75C363D40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696F575F-A1D2-4A68-B4CC-6A0AB2DAE2F5}" type="slidenum">
              <a:rPr lang="de-DE" altLang="de-DE" sz="1300"/>
              <a:pPr>
                <a:spcBef>
                  <a:spcPts val="38"/>
                </a:spcBef>
                <a:buClrTx/>
              </a:pPr>
              <a:t>8</a:t>
            </a:fld>
            <a:endParaRPr lang="de-DE" altLang="de-DE" sz="1300"/>
          </a:p>
        </p:txBody>
      </p:sp>
      <p:sp>
        <p:nvSpPr>
          <p:cNvPr id="18436" name="Rectangle 1">
            <a:extLst>
              <a:ext uri="{FF2B5EF4-FFF2-40B4-BE49-F238E27FC236}">
                <a16:creationId xmlns="" xmlns:a16="http://schemas.microsoft.com/office/drawing/2014/main" id="{1B45BE94-BAE6-F25B-BD06-EB8D62023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2">
            <a:extLst>
              <a:ext uri="{FF2B5EF4-FFF2-40B4-BE49-F238E27FC236}">
                <a16:creationId xmlns="" xmlns:a16="http://schemas.microsoft.com/office/drawing/2014/main" id="{CB00994D-0546-EFB7-F7C8-98795B924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="" xmlns:a16="http://schemas.microsoft.com/office/drawing/2014/main" id="{1656F3AC-2BD0-495B-86E1-B0ED3EC82F3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r>
              <a:rPr lang="de-DE" altLang="de-DE" sz="1300"/>
              <a:t>13.02.23</a:t>
            </a:r>
          </a:p>
        </p:txBody>
      </p:sp>
      <p:sp>
        <p:nvSpPr>
          <p:cNvPr id="20483" name="Rectangle 9">
            <a:extLst>
              <a:ext uri="{FF2B5EF4-FFF2-40B4-BE49-F238E27FC236}">
                <a16:creationId xmlns="" xmlns:a16="http://schemas.microsoft.com/office/drawing/2014/main" id="{AE2643A4-4184-3C72-6296-A1ED1EBD1E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5103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2394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686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977" indent="-228646" defTabSz="449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461" algn="l"/>
                <a:tab pos="1862510" algn="l"/>
                <a:tab pos="2794559" algn="l"/>
                <a:tab pos="3726608" algn="l"/>
                <a:tab pos="4658657" algn="l"/>
                <a:tab pos="5589118" algn="l"/>
                <a:tab pos="6521167" algn="l"/>
                <a:tab pos="7453215" algn="l"/>
                <a:tab pos="8385265" algn="l"/>
                <a:tab pos="9317313" algn="l"/>
                <a:tab pos="10249362" algn="l"/>
                <a:tab pos="10331929" algn="l"/>
                <a:tab pos="10779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8"/>
              </a:spcBef>
              <a:buClrTx/>
            </a:pPr>
            <a:fld id="{911D1C53-07D8-4AB7-92A9-BF293AF27B8B}" type="slidenum">
              <a:rPr lang="de-DE" altLang="de-DE" sz="1300"/>
              <a:pPr>
                <a:spcBef>
                  <a:spcPts val="38"/>
                </a:spcBef>
                <a:buClrTx/>
              </a:pPr>
              <a:t>9</a:t>
            </a:fld>
            <a:endParaRPr lang="de-DE" altLang="de-DE" sz="1300"/>
          </a:p>
        </p:txBody>
      </p:sp>
      <p:sp>
        <p:nvSpPr>
          <p:cNvPr id="20484" name="Rectangle 1">
            <a:extLst>
              <a:ext uri="{FF2B5EF4-FFF2-40B4-BE49-F238E27FC236}">
                <a16:creationId xmlns="" xmlns:a16="http://schemas.microsoft.com/office/drawing/2014/main" id="{C3DF8731-9334-0B05-9FFB-306895367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2">
            <a:extLst>
              <a:ext uri="{FF2B5EF4-FFF2-40B4-BE49-F238E27FC236}">
                <a16:creationId xmlns="" xmlns:a16="http://schemas.microsoft.com/office/drawing/2014/main" id="{243E4E27-6C27-90D1-44B2-B28F3596D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134" y="4759246"/>
            <a:ext cx="5509894" cy="4509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F1AAD0-2B9F-8965-8CD1-305E092239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3C16E2-1CD8-5B5A-1477-86F62229AF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B712E-CBF8-4E01-BA87-DC4DBC2E16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907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CA312E-A161-9F6B-E166-BAD7906973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06A490-C7F1-E59C-D52B-F4FC12BAC0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777E-924C-4D6E-BF51-F2CDAC59E5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452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26E22D-0BE0-0594-8780-52BA78AB1F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7AABAA9-A293-814E-CF43-44E06F08AF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7A071-9C1C-4FD7-9BF6-E825D3124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5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E733C7-D5AF-7924-C13B-7DCF7E2AD4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FF2114-8752-A071-D89A-48420512A3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57425-B1BB-4987-BEFB-E117620ECB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009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ADED52-7D71-4709-2CF3-1AA35D8CA1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9DDCE2-754E-2CE0-D41C-5EDA0843EA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17616-5F62-4BBE-8A6C-68116CD1F2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055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D8ACC57-4B8C-E1ED-0268-02F9AE3082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AB231E-4DAD-3883-404B-7F185C88E3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B519C-DA95-47A4-82AD-19E1146A4B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374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95526E73-F0F1-DD2C-EE06-AD7ABD916F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206DD44-8DB4-D59F-A815-458DF92103A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625D9-6F09-4F5B-BC04-26D064BAB2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21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91C858A-EB81-DBF0-863E-E13053658A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C3874F2-E934-775A-4310-A4D1C3632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477EA-AD17-4A4A-8C0D-867DF281D1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071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DAF004A-5C1A-9347-AD86-0674888348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D0289DF-676B-21C1-E043-A261CD8834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C0A19-09B2-4CE5-BC43-70192EB308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39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37DCFFE-F190-D2E2-B75B-C503866042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64F568-DCC6-D1AF-A099-1F2DEB500F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120E1-1B51-439C-BC43-7D6FAC6A60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3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678DDF8-A33C-0323-4C10-8BEB9C00E3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4F2B7F-972A-5F09-EB0D-49A54698DE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7085D-516B-47C0-A396-4D27ACDCEF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3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7E13E715-111D-A3BE-6CC7-CC9418D3E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Format des Titeltextes durch Klicken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A08F5DA3-B575-859B-4E5C-B64AA892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Format des Gliederungstextes durch Klicken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2E5059F5-FF7E-6B9A-2615-A1573A324AC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38"/>
              </a:spcBef>
              <a:spcAft>
                <a:spcPts val="38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altLang="de-DE"/>
              <a:t>13.02.23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="" xmlns:a16="http://schemas.microsoft.com/office/drawing/2014/main" id="{55F142BC-1215-2FB2-5987-BE3C7CB28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B649782-E30E-2DF1-DE45-701138444F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38"/>
              </a:spcBef>
              <a:spcAft>
                <a:spcPts val="38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896B9E3-75ED-4E51-B75D-A7C485605D6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s-otze.n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padlet.com/owyrwoll" TargetMode="External"/><Relationship Id="rId4" Type="http://schemas.openxmlformats.org/officeDocument/2006/relationships/hyperlink" Target="https://gs-otze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="" xmlns:a16="http://schemas.microsoft.com/office/drawing/2014/main" id="{6D22A9DB-393E-8EBB-F2D5-343101B0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000" b="1">
                <a:latin typeface="Comic Sans MS" panose="030F0702030302020204" pitchFamily="66" charset="0"/>
              </a:rPr>
              <a:t/>
            </a:r>
            <a:br>
              <a:rPr lang="de-DE" altLang="de-DE" sz="4000" b="1">
                <a:latin typeface="Comic Sans MS" panose="030F0702030302020204" pitchFamily="66" charset="0"/>
              </a:rPr>
            </a:br>
            <a:r>
              <a:rPr lang="de-DE" altLang="de-DE" sz="4000" b="1">
                <a:latin typeface="Comic Sans MS" panose="030F0702030302020204" pitchFamily="66" charset="0"/>
              </a:rPr>
              <a:t/>
            </a:r>
            <a:br>
              <a:rPr lang="de-DE" altLang="de-DE" sz="4000" b="1">
                <a:latin typeface="Comic Sans MS" panose="030F0702030302020204" pitchFamily="66" charset="0"/>
              </a:rPr>
            </a:br>
            <a:r>
              <a:rPr lang="de-DE" altLang="de-DE" sz="4000" b="1">
                <a:latin typeface="Comic Sans MS" panose="030F0702030302020204" pitchFamily="66" charset="0"/>
              </a:rPr>
              <a:t>Ein herzliches Willkommen </a:t>
            </a:r>
            <a:br>
              <a:rPr lang="de-DE" altLang="de-DE" sz="4000" b="1">
                <a:latin typeface="Comic Sans MS" panose="030F0702030302020204" pitchFamily="66" charset="0"/>
              </a:rPr>
            </a:br>
            <a:r>
              <a:rPr lang="de-DE" altLang="de-DE" sz="4000" b="1">
                <a:latin typeface="Comic Sans MS" panose="030F0702030302020204" pitchFamily="66" charset="0"/>
              </a:rPr>
              <a:t>zum Elternabend in der</a:t>
            </a:r>
            <a:br>
              <a:rPr lang="de-DE" altLang="de-DE" sz="4000" b="1">
                <a:latin typeface="Comic Sans MS" panose="030F0702030302020204" pitchFamily="66" charset="0"/>
              </a:rPr>
            </a:br>
            <a:endParaRPr lang="de-DE" altLang="de-DE" sz="4000" b="1">
              <a:latin typeface="Comic Sans MS" panose="030F0702030302020204" pitchFamily="66" charset="0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="" xmlns:a16="http://schemas.microsoft.com/office/drawing/2014/main" id="{57E2A65D-5EA9-08A4-B74A-5E59CBA5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="" xmlns:a16="http://schemas.microsoft.com/office/drawing/2014/main" id="{02684364-1442-BFAE-5205-14C8C020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400" b="1">
                <a:latin typeface="Comic Sans MS" panose="030F0702030302020204" pitchFamily="66" charset="0"/>
              </a:rPr>
              <a:t>Fragen – Jetzt sind Sie dran!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99BDCC89-BABA-9EEB-ED15-317E4C65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22450"/>
            <a:ext cx="44640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="" xmlns:a16="http://schemas.microsoft.com/office/drawing/2014/main" id="{D48FB2F5-1189-9452-4D7A-E91A8063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sz="1400" dirty="0"/>
              <a:t>15.01.25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="" xmlns:a16="http://schemas.microsoft.com/office/drawing/2014/main" id="{19733B8C-F300-F29B-7BF5-2D3C1D04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38"/>
              </a:spcBef>
              <a:buClrTx/>
              <a:buFontTx/>
              <a:buNone/>
            </a:pPr>
            <a:fld id="{AD1B9791-509C-449C-BA00-10941FD173C0}" type="slidenum">
              <a:rPr lang="de-DE" altLang="de-DE" sz="1400"/>
              <a:pPr algn="r" eaLnBrk="1" hangingPunct="1">
                <a:spcBef>
                  <a:spcPts val="38"/>
                </a:spcBef>
                <a:buClrTx/>
                <a:buFontTx/>
                <a:buNone/>
              </a:pPr>
              <a:t>11</a:t>
            </a:fld>
            <a:endParaRPr lang="de-DE" altLang="de-DE" sz="1400"/>
          </a:p>
        </p:txBody>
      </p:sp>
      <p:sp>
        <p:nvSpPr>
          <p:cNvPr id="23556" name="Text Box 3">
            <a:extLst>
              <a:ext uri="{FF2B5EF4-FFF2-40B4-BE49-F238E27FC236}">
                <a16:creationId xmlns="" xmlns:a16="http://schemas.microsoft.com/office/drawing/2014/main" id="{3EBC20B8-E2F7-58FE-2346-801141B5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b="1">
                <a:latin typeface="Comic Sans MS" panose="030F0702030302020204" pitchFamily="66" charset="0"/>
              </a:rPr>
              <a:t>Ihr Kind wird groß und selbstständig!</a:t>
            </a: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Unterstützen Sie es dabei!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="" xmlns:a16="http://schemas.microsoft.com/office/drawing/2014/main" id="{D3A9CA67-598C-8CFA-CFB1-7140D913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9197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="" xmlns:a16="http://schemas.microsoft.com/office/drawing/2014/main" id="{302CDA94-BFCE-FA3A-56A5-BB59981C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sz="4400" b="1">
                <a:latin typeface="Comic Sans MS" panose="030F0702030302020204" pitchFamily="66" charset="0"/>
              </a:rPr>
              <a:t>Wir freuen uns auf </a:t>
            </a:r>
            <a:br>
              <a:rPr lang="de-DE" altLang="de-DE" sz="4400" b="1">
                <a:latin typeface="Comic Sans MS" panose="030F0702030302020204" pitchFamily="66" charset="0"/>
              </a:rPr>
            </a:br>
            <a:r>
              <a:rPr lang="de-DE" altLang="de-DE" sz="4400" b="1">
                <a:latin typeface="Comic Sans MS" panose="030F0702030302020204" pitchFamily="66" charset="0"/>
              </a:rPr>
              <a:t>Ihre Kinder!</a:t>
            </a:r>
            <a:br>
              <a:rPr lang="de-DE" altLang="de-DE" sz="4400" b="1">
                <a:latin typeface="Comic Sans MS" panose="030F0702030302020204" pitchFamily="66" charset="0"/>
              </a:rPr>
            </a:br>
            <a:r>
              <a:rPr lang="de-DE" altLang="de-DE" sz="4400" b="1">
                <a:latin typeface="Comic Sans MS" panose="030F0702030302020204" pitchFamily="66" charset="0"/>
              </a:rPr>
              <a:t>Das </a:t>
            </a:r>
            <a:r>
              <a:rPr lang="de-DE" altLang="de-DE" sz="4400" b="1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de-DE" altLang="de-DE" sz="4400" b="1">
                <a:latin typeface="Comic Sans MS" panose="030F0702030302020204" pitchFamily="66" charset="0"/>
              </a:rPr>
              <a:t>O-Team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="" xmlns:a16="http://schemas.microsoft.com/office/drawing/2014/main" id="{52B69131-65AC-0FCC-9CBE-0D3D3FF5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sz="1400" dirty="0"/>
              <a:t>15.01.25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="" xmlns:a16="http://schemas.microsoft.com/office/drawing/2014/main" id="{DFD192B7-2622-32AF-CE64-1491C19B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38"/>
              </a:spcBef>
              <a:buClrTx/>
              <a:buFontTx/>
              <a:buNone/>
            </a:pPr>
            <a:fld id="{8AC035D3-A22F-493D-B06F-7216F7DC8AF0}" type="slidenum">
              <a:rPr lang="de-DE" altLang="de-DE" sz="1400"/>
              <a:pPr algn="r" eaLnBrk="1" hangingPunct="1">
                <a:spcBef>
                  <a:spcPts val="38"/>
                </a:spcBef>
                <a:buClrTx/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5605" name="Picture 4">
            <a:extLst>
              <a:ext uri="{FF2B5EF4-FFF2-40B4-BE49-F238E27FC236}">
                <a16:creationId xmlns="" xmlns:a16="http://schemas.microsoft.com/office/drawing/2014/main" id="{0942D94E-C95A-3F9B-3759-E24F70DC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20938"/>
            <a:ext cx="516731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="" xmlns:a16="http://schemas.microsoft.com/office/drawing/2014/main" id="{8C10C952-5BA4-7D77-EA19-3414903D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5000" b="1">
                <a:latin typeface="Comic Sans MS" panose="030F0702030302020204" pitchFamily="66" charset="0"/>
              </a:rPr>
              <a:t>Schulbegehung</a:t>
            </a:r>
            <a:br>
              <a:rPr lang="de-DE" altLang="de-DE" sz="5000" b="1">
                <a:latin typeface="Comic Sans MS" panose="030F0702030302020204" pitchFamily="66" charset="0"/>
              </a:rPr>
            </a:br>
            <a:endParaRPr lang="de-DE" altLang="de-DE" sz="5000" b="1">
              <a:latin typeface="Comic Sans MS" panose="030F0702030302020204" pitchFamily="66" charset="0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="" xmlns:a16="http://schemas.microsoft.com/office/drawing/2014/main" id="{CF79A1B9-44AC-6B35-D15C-35DB6F82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5513"/>
            <a:ext cx="8228013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="" xmlns:a16="http://schemas.microsoft.com/office/drawing/2014/main" id="{56F3E8CD-A090-87CA-4D56-7123DBCE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865188"/>
            <a:ext cx="150812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="" xmlns:a16="http://schemas.microsoft.com/office/drawing/2014/main" id="{15C8F836-7769-9A58-9325-DB052C34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65166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054100" indent="-10541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400" b="1">
                <a:latin typeface="Comic Sans MS" panose="030F0702030302020204" pitchFamily="66" charset="0"/>
              </a:rPr>
              <a:t>Das erwartet Sie:</a:t>
            </a:r>
            <a:br>
              <a:rPr lang="de-DE" altLang="de-DE" sz="4400" b="1">
                <a:latin typeface="Comic Sans MS" panose="030F0702030302020204" pitchFamily="66" charset="0"/>
              </a:rPr>
            </a:br>
            <a:r>
              <a:rPr lang="de-DE" altLang="de-DE" sz="4400" b="1">
                <a:latin typeface="Comic Sans MS" panose="030F0702030302020204" pitchFamily="66" charset="0"/>
              </a:rPr>
              <a:t/>
            </a:r>
            <a:br>
              <a:rPr lang="de-DE" altLang="de-DE" sz="4400" b="1">
                <a:latin typeface="Comic Sans MS" panose="030F0702030302020204" pitchFamily="66" charset="0"/>
              </a:rPr>
            </a:br>
            <a:endParaRPr lang="de-DE" altLang="de-DE" sz="4400" b="1">
              <a:latin typeface="Comic Sans MS" panose="030F0702030302020204" pitchFamily="66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="" xmlns:a16="http://schemas.microsoft.com/office/drawing/2014/main" id="{AA6D4945-883B-F02D-0441-5AD202D9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45502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r>
              <a:rPr lang="de-DE" altLang="de-DE" sz="3600">
                <a:latin typeface="Comic Sans MS" panose="030F0702030302020204" pitchFamily="66" charset="0"/>
              </a:rPr>
              <a:t>Schulfähigkeit – Was bedeutet sie?</a:t>
            </a:r>
          </a:p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r>
              <a:rPr lang="de-DE" altLang="de-DE" sz="3600">
                <a:latin typeface="Comic Sans MS" panose="030F0702030302020204" pitchFamily="66" charset="0"/>
              </a:rPr>
              <a:t>Ausblick - Bis zur Einschulung … </a:t>
            </a:r>
          </a:p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r>
              <a:rPr lang="de-DE" altLang="de-DE" sz="3600">
                <a:latin typeface="Comic Sans MS" panose="030F0702030302020204" pitchFamily="66" charset="0"/>
              </a:rPr>
              <a:t>Klasseneinteilung – Wie eigentlich?</a:t>
            </a:r>
          </a:p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r>
              <a:rPr lang="de-DE" altLang="de-DE" sz="3600">
                <a:latin typeface="Comic Sans MS" panose="030F0702030302020204" pitchFamily="66" charset="0"/>
              </a:rPr>
              <a:t>Fragen – Jetzt sind Sie dran!</a:t>
            </a:r>
          </a:p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r>
              <a:rPr lang="de-DE" altLang="de-DE" sz="3600">
                <a:latin typeface="Comic Sans MS" panose="030F0702030302020204" pitchFamily="66" charset="0"/>
              </a:rPr>
              <a:t>Schulbegehung </a:t>
            </a:r>
          </a:p>
          <a:p>
            <a:pPr eaLnBrk="1" hangingPunct="1">
              <a:lnSpc>
                <a:spcPct val="150000"/>
              </a:lnSpc>
              <a:spcBef>
                <a:spcPts val="38"/>
              </a:spcBef>
              <a:buFont typeface="Arial" panose="020B0604020202020204" pitchFamily="34" charset="0"/>
              <a:buChar char="•"/>
            </a:pPr>
            <a:endParaRPr lang="de-DE" altLang="de-DE" sz="3600">
              <a:latin typeface="Comic Sans MS" panose="030F0702030302020204" pitchFamily="66" charset="0"/>
            </a:endParaRPr>
          </a:p>
        </p:txBody>
      </p:sp>
      <p:pic>
        <p:nvPicPr>
          <p:cNvPr id="5124" name="Picture 3">
            <a:extLst>
              <a:ext uri="{FF2B5EF4-FFF2-40B4-BE49-F238E27FC236}">
                <a16:creationId xmlns="" xmlns:a16="http://schemas.microsoft.com/office/drawing/2014/main" id="{4BA50577-AB7A-9828-CFAF-8C31B58B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7705725" y="363538"/>
            <a:ext cx="1204913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="" xmlns:a16="http://schemas.microsoft.com/office/drawing/2014/main" id="{FFCBC0B9-0134-7EFC-BA3B-89C6D1F5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sz="1400" dirty="0"/>
              <a:t>15.01.25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="" xmlns:a16="http://schemas.microsoft.com/office/drawing/2014/main" id="{F72D1EDD-2CB5-0FF4-672C-861A0F41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38"/>
              </a:spcBef>
              <a:buClrTx/>
              <a:buFontTx/>
              <a:buNone/>
            </a:pPr>
            <a:fld id="{85701D30-6839-4833-99A3-940734EACF6F}" type="slidenum">
              <a:rPr lang="de-DE" altLang="de-DE" sz="1400"/>
              <a:pPr algn="r" eaLnBrk="1" hangingPunct="1">
                <a:spcBef>
                  <a:spcPts val="38"/>
                </a:spcBef>
                <a:buClrTx/>
                <a:buFontTx/>
                <a:buNone/>
              </a:pPr>
              <a:t>3</a:t>
            </a:fld>
            <a:endParaRPr lang="de-DE" altLang="de-DE" sz="1400"/>
          </a:p>
        </p:txBody>
      </p:sp>
      <p:pic>
        <p:nvPicPr>
          <p:cNvPr id="7172" name="Picture 3">
            <a:extLst>
              <a:ext uri="{FF2B5EF4-FFF2-40B4-BE49-F238E27FC236}">
                <a16:creationId xmlns="" xmlns:a16="http://schemas.microsoft.com/office/drawing/2014/main" id="{452EAE31-A240-908C-ED7F-7B8D5539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720" r="2602" b="24330"/>
          <a:stretch>
            <a:fillRect/>
          </a:stretch>
        </p:blipFill>
        <p:spPr bwMode="auto">
          <a:xfrm>
            <a:off x="1835150" y="333375"/>
            <a:ext cx="56483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36" t="1720" r="2602" b="243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="" xmlns:a16="http://schemas.microsoft.com/office/drawing/2014/main" id="{FC1243E1-4C4B-90AC-0DEB-DFA00994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3600" b="1">
                <a:latin typeface="Comic Sans MS" panose="030F0702030302020204" pitchFamily="66" charset="0"/>
              </a:rPr>
              <a:t>Schulfähigkeit – Was bedeutet sie?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="" xmlns:a16="http://schemas.microsoft.com/office/drawing/2014/main" id="{4B895CF2-AD96-CEFE-B7BC-4961EAEC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9138"/>
            <a:ext cx="8228013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00050"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b="1">
                <a:latin typeface="Comic Sans MS" panose="030F0702030302020204" pitchFamily="66" charset="0"/>
              </a:rPr>
              <a:t>Soziale und emotionale Schulfähigkeit</a:t>
            </a:r>
          </a:p>
          <a:p>
            <a:pPr lvl="1" indent="0" algn="ctr">
              <a:lnSpc>
                <a:spcPct val="150000"/>
              </a:lnSpc>
              <a:buClrTx/>
              <a:buFontTx/>
              <a:buNone/>
            </a:pPr>
            <a:r>
              <a:rPr lang="de-DE" altLang="de-DE">
                <a:latin typeface="Comic Sans MS" panose="030F0702030302020204" pitchFamily="66" charset="0"/>
              </a:rPr>
              <a:t>Bedürfnisse – Selbstvertrauen – Regeln – Frustrationstoleranz – Konfliktfähigkeit – Emotionalität - Kommunikation</a:t>
            </a:r>
          </a:p>
          <a:p>
            <a:pPr algn="ctr">
              <a:buClrTx/>
              <a:buFontTx/>
              <a:buNone/>
            </a:pPr>
            <a:endParaRPr lang="de-DE" altLang="de-DE" sz="2800">
              <a:latin typeface="Comic Sans MS" panose="030F0702030302020204" pitchFamily="66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="" xmlns:a16="http://schemas.microsoft.com/office/drawing/2014/main" id="{B0567FE7-3654-7942-AA5D-51D1BBFD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7315200" y="4641850"/>
            <a:ext cx="14001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="" xmlns:a16="http://schemas.microsoft.com/office/drawing/2014/main" id="{5E6C499B-57B2-BFF9-2C2B-D3D55672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3600" b="1">
                <a:latin typeface="Comic Sans MS" panose="030F0702030302020204" pitchFamily="66" charset="0"/>
              </a:rPr>
              <a:t>Schulfähigkeit – Was bedeutet sie?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="" xmlns:a16="http://schemas.microsoft.com/office/drawing/2014/main" id="{16C8F9D7-EEF7-6C28-D095-867F7AF5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9138"/>
            <a:ext cx="822801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Kognitive Schulfähigkeit</a:t>
            </a:r>
          </a:p>
          <a:p>
            <a:pPr algn="just">
              <a:buClrTx/>
              <a:buFontTx/>
              <a:buNone/>
            </a:pPr>
            <a:r>
              <a:rPr lang="de-DE" altLang="de-DE">
                <a:latin typeface="Comic Sans MS" panose="030F0702030302020204" pitchFamily="66" charset="0"/>
              </a:rPr>
              <a:t>	</a:t>
            </a:r>
            <a:r>
              <a:rPr lang="de-DE" altLang="de-DE" sz="2000">
                <a:latin typeface="Comic Sans MS" panose="030F0702030302020204" pitchFamily="66" charset="0"/>
              </a:rPr>
              <a:t>Wahrnehmung – Aufmerksamkeit – Sprache - Mengen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Motorische Schulfähigkeit</a:t>
            </a:r>
          </a:p>
          <a:p>
            <a:pPr algn="just">
              <a:buClrTx/>
              <a:buFontTx/>
              <a:buNone/>
            </a:pPr>
            <a:r>
              <a:rPr lang="de-DE" altLang="de-DE">
                <a:latin typeface="Comic Sans MS" panose="030F0702030302020204" pitchFamily="66" charset="0"/>
              </a:rPr>
              <a:t>	</a:t>
            </a:r>
            <a:r>
              <a:rPr lang="de-DE" altLang="de-DE" sz="2000">
                <a:latin typeface="Comic Sans MS" panose="030F0702030302020204" pitchFamily="66" charset="0"/>
              </a:rPr>
              <a:t>Gleichgewicht &amp; Koordination – Finger &amp; Handgeschicklichkeit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Alltagskompetenzen</a:t>
            </a:r>
          </a:p>
          <a:p>
            <a:pPr algn="just">
              <a:buClrTx/>
              <a:buFontTx/>
              <a:buNone/>
            </a:pPr>
            <a:r>
              <a:rPr lang="de-DE" altLang="de-DE" sz="2000">
                <a:latin typeface="Comic Sans MS" panose="030F0702030302020204" pitchFamily="66" charset="0"/>
              </a:rPr>
              <a:t>	Eigenverantwortung – Selbstfürsorge – Selbstständigkeit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de-DE" altLang="de-DE">
              <a:latin typeface="Comic Sans MS" panose="030F0702030302020204" pitchFamily="66" charset="0"/>
            </a:endParaRPr>
          </a:p>
          <a:p>
            <a:pPr algn="ctr">
              <a:buClrTx/>
              <a:buFontTx/>
              <a:buNone/>
            </a:pPr>
            <a:endParaRPr lang="de-DE" altLang="de-DE">
              <a:latin typeface="Comic Sans MS" panose="030F0702030302020204" pitchFamily="66" charset="0"/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="" xmlns:a16="http://schemas.microsoft.com/office/drawing/2014/main" id="{49097B47-4779-6CD7-B1C0-689F6BEE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7359650" y="1714500"/>
            <a:ext cx="11636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="" xmlns:a16="http://schemas.microsoft.com/office/drawing/2014/main" id="{617F806C-BA07-EFE3-9F8A-DC8FE958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000" b="1">
                <a:latin typeface="Comic Sans MS" panose="030F0702030302020204" pitchFamily="66" charset="0"/>
              </a:rPr>
              <a:t>Ausblick – Bis zur Einschulung</a:t>
            </a:r>
            <a:br>
              <a:rPr lang="de-DE" altLang="de-DE" sz="4000" b="1">
                <a:latin typeface="Comic Sans MS" panose="030F0702030302020204" pitchFamily="66" charset="0"/>
              </a:rPr>
            </a:br>
            <a:endParaRPr lang="de-DE" altLang="de-DE" sz="4000" b="1">
              <a:latin typeface="Comic Sans MS" panose="030F0702030302020204" pitchFamily="66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="" xmlns:a16="http://schemas.microsoft.com/office/drawing/2014/main" id="{F14B3F68-0C8C-3680-6E6C-8C47CF88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de-DE" altLang="de-DE" b="1">
                <a:latin typeface="Comic Sans MS" panose="030F0702030302020204" pitchFamily="66" charset="0"/>
              </a:rPr>
              <a:t>Das können </a:t>
            </a:r>
            <a:r>
              <a:rPr lang="de-DE" altLang="de-DE" b="1">
                <a:solidFill>
                  <a:srgbClr val="C00000"/>
                </a:solidFill>
                <a:latin typeface="Comic Sans MS" panose="030F0702030302020204" pitchFamily="66" charset="0"/>
              </a:rPr>
              <a:t>Sie</a:t>
            </a:r>
            <a:r>
              <a:rPr lang="de-DE" altLang="de-DE" b="1">
                <a:latin typeface="Comic Sans MS" panose="030F0702030302020204" pitchFamily="66" charset="0"/>
              </a:rPr>
              <a:t> mit Ihrem Kind tun: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Schulwege ablaufen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Schulsachen gemeinsam besorgen und beschriften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>
                <a:latin typeface="Comic Sans MS" panose="030F0702030302020204" pitchFamily="66" charset="0"/>
              </a:rPr>
              <a:t>Den Schulranzen gemeinsam packen 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="" xmlns:a16="http://schemas.microsoft.com/office/drawing/2014/main" id="{0DA9D9AB-8C08-1919-0FE8-EE5D9EB8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14988"/>
            <a:ext cx="1089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="" xmlns:a16="http://schemas.microsoft.com/office/drawing/2014/main" id="{D4EA5637-F942-3C70-7CD8-B4DE952A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000" b="1">
                <a:latin typeface="Comic Sans MS" panose="030F0702030302020204" pitchFamily="66" charset="0"/>
              </a:rPr>
              <a:t>Ausblick – Bis zur Einschulung</a:t>
            </a:r>
            <a:br>
              <a:rPr lang="de-DE" altLang="de-DE" sz="4000" b="1">
                <a:latin typeface="Comic Sans MS" panose="030F0702030302020204" pitchFamily="66" charset="0"/>
              </a:rPr>
            </a:br>
            <a:endParaRPr lang="de-DE" altLang="de-DE" sz="4000" b="1">
              <a:latin typeface="Comic Sans MS" panose="030F0702030302020204" pitchFamily="66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="" xmlns:a16="http://schemas.microsoft.com/office/drawing/2014/main" id="{51655AD6-9206-FD71-1BBF-09F811FD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801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dirty="0">
                <a:latin typeface="Comic Sans MS" panose="030F0702030302020204" pitchFamily="66" charset="0"/>
              </a:rPr>
              <a:t>Auf unserer </a:t>
            </a:r>
            <a:r>
              <a:rPr lang="de-DE" altLang="de-DE" dirty="0">
                <a:solidFill>
                  <a:srgbClr val="FF0000"/>
                </a:solidFill>
                <a:latin typeface="Comic Sans MS" panose="030F0702030302020204" pitchFamily="66" charset="0"/>
              </a:rPr>
              <a:t>Homepage</a:t>
            </a:r>
            <a:r>
              <a:rPr lang="de-DE" altLang="de-DE" dirty="0">
                <a:latin typeface="Comic Sans MS" panose="030F0702030302020204" pitchFamily="66" charset="0"/>
              </a:rPr>
              <a:t> finden Sie unter </a:t>
            </a:r>
            <a:r>
              <a:rPr lang="de-DE" altLang="de-DE" dirty="0">
                <a:solidFill>
                  <a:srgbClr val="FF0000"/>
                </a:solidFill>
                <a:latin typeface="Comic Sans MS" panose="030F0702030302020204" pitchFamily="66" charset="0"/>
              </a:rPr>
              <a:t>Schulanfänger</a:t>
            </a:r>
            <a:r>
              <a:rPr lang="de-DE" altLang="de-DE" dirty="0">
                <a:latin typeface="Comic Sans MS" panose="030F0702030302020204" pitchFamily="66" charset="0"/>
              </a:rPr>
              <a:t> weitere Informationen: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C38BBF26-A952-1582-0B8E-8DC88155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3114011"/>
            <a:ext cx="4572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8"/>
              </a:spcBef>
              <a:buClrTx/>
              <a:buFontTx/>
              <a:buNone/>
            </a:pPr>
            <a:r>
              <a:rPr lang="de-DE" altLang="de-DE" sz="2400" u="sng" dirty="0">
                <a:solidFill>
                  <a:srgbClr val="CCCCFF"/>
                </a:solidFill>
                <a:latin typeface="Comic Sans MS" panose="030F0702030302020204" pitchFamily="66" charset="0"/>
                <a:hlinkClick r:id="rId3" action="ppaction://hlinkfile"/>
              </a:rPr>
              <a:t>www.gs-</a:t>
            </a:r>
            <a:r>
              <a:rPr lang="de-DE" altLang="de-DE" sz="2400" u="sng" dirty="0">
                <a:solidFill>
                  <a:srgbClr val="CCCCFF"/>
                </a:solidFill>
                <a:latin typeface="Comic Sans MS" panose="030F0702030302020204" pitchFamily="66" charset="0"/>
                <a:hlinkClick r:id="rId4"/>
              </a:rPr>
              <a:t>o</a:t>
            </a:r>
            <a:r>
              <a:rPr lang="de-DE" altLang="de-DE" sz="2400" u="sng" dirty="0">
                <a:solidFill>
                  <a:srgbClr val="CCCCFF"/>
                </a:solidFill>
                <a:latin typeface="Comic Sans MS" panose="030F0702030302020204" pitchFamily="66" charset="0"/>
                <a:hlinkClick r:id="rId3" action="ppaction://hlinkfile"/>
              </a:rPr>
              <a:t>tze.net</a:t>
            </a:r>
            <a:endParaRPr lang="de-DE" altLang="de-DE" sz="2400" u="sng" dirty="0">
              <a:solidFill>
                <a:srgbClr val="CCCCFF"/>
              </a:solidFill>
              <a:latin typeface="Comic Sans MS" panose="030F0702030302020204" pitchFamily="66" charset="0"/>
              <a:hlinkClick r:id="rId5"/>
            </a:endParaRPr>
          </a:p>
          <a:p>
            <a:pPr eaLnBrk="1" hangingPunct="1">
              <a:spcBef>
                <a:spcPts val="38"/>
              </a:spcBef>
              <a:buClrTx/>
              <a:buFontTx/>
              <a:buNone/>
            </a:pPr>
            <a:endParaRPr lang="de-DE" altLang="de-DE" sz="2400" u="sng" dirty="0">
              <a:solidFill>
                <a:srgbClr val="CC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="" xmlns:a16="http://schemas.microsoft.com/office/drawing/2014/main" id="{527229B2-D44B-5787-7B6F-25DB167C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3645024"/>
            <a:ext cx="5113337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="" xmlns:a16="http://schemas.microsoft.com/office/drawing/2014/main" id="{47E22341-2C87-8F4A-711A-938907F5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4000" b="1">
                <a:latin typeface="Comic Sans MS" panose="030F0702030302020204" pitchFamily="66" charset="0"/>
              </a:rPr>
              <a:t>Ausblick – Bis zur Einschulung</a:t>
            </a:r>
            <a:br>
              <a:rPr lang="de-DE" altLang="de-DE" sz="4000" b="1">
                <a:latin typeface="Comic Sans MS" panose="030F0702030302020204" pitchFamily="66" charset="0"/>
              </a:rPr>
            </a:br>
            <a:endParaRPr lang="de-DE" altLang="de-DE" sz="4000" b="1">
              <a:latin typeface="Comic Sans MS" panose="030F0702030302020204" pitchFamily="66" charset="0"/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="" xmlns:a16="http://schemas.microsoft.com/office/drawing/2014/main" id="{12B225EB-E8A5-5989-8F24-72CA3E5A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838"/>
              </a:spcBef>
              <a:spcAft>
                <a:spcPts val="38"/>
              </a:spcAft>
              <a:buSzPct val="100000"/>
              <a:defRPr/>
            </a:pPr>
            <a:r>
              <a:rPr lang="de-DE" altLang="de-DE" sz="3200" b="1" dirty="0">
                <a:solidFill>
                  <a:srgbClr val="000000"/>
                </a:solidFill>
              </a:rPr>
              <a:t>Das werden </a:t>
            </a:r>
            <a:r>
              <a:rPr lang="de-DE" altLang="de-DE" sz="3200" b="1" dirty="0">
                <a:solidFill>
                  <a:srgbClr val="C00000"/>
                </a:solidFill>
              </a:rPr>
              <a:t>wir</a:t>
            </a:r>
            <a:r>
              <a:rPr lang="de-DE" altLang="de-DE" sz="3200" b="1" dirty="0">
                <a:solidFill>
                  <a:srgbClr val="000000"/>
                </a:solidFill>
              </a:rPr>
              <a:t> tun: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Frosch- und Wolfsprojekte in den Kitas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Hospitationsbesuche in den Kitas – Februar/ März´25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Schulhoftreffen für alle – 02.04.25, 16.00 Uhr 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Pädagogische Überprüfung – 24.04.25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Kennenlerntag in der Schule – 20.06.25</a:t>
            </a: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Elternabend erste Klasse – 23.06.25</a:t>
            </a:r>
          </a:p>
          <a:p>
            <a:pPr marL="0" indent="0"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ts val="838"/>
              </a:spcBef>
              <a:spcAft>
                <a:spcPts val="38"/>
              </a:spcAft>
              <a:buSzPct val="100000"/>
              <a:defRPr/>
            </a:pPr>
            <a:endParaRPr lang="de-DE" altLang="de-DE" sz="2800" dirty="0">
              <a:solidFill>
                <a:srgbClr val="000000"/>
              </a:solidFill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="" xmlns:a16="http://schemas.microsoft.com/office/drawing/2014/main" id="{E6B2E382-4179-C30D-25EB-23DC7F02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14988"/>
            <a:ext cx="1089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="" xmlns:a16="http://schemas.microsoft.com/office/drawing/2014/main" id="{F6238015-C58F-DF2E-FE6D-A28297C9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38"/>
              </a:spcBef>
              <a:buClrTx/>
              <a:buFontTx/>
              <a:buNone/>
            </a:pPr>
            <a:r>
              <a:rPr lang="de-DE" altLang="de-DE" sz="3600" b="1">
                <a:latin typeface="Comic Sans MS" panose="030F0702030302020204" pitchFamily="66" charset="0"/>
              </a:rPr>
              <a:t>Klasseneinteilung – Wie eigentlich?</a:t>
            </a:r>
            <a:br>
              <a:rPr lang="de-DE" altLang="de-DE" sz="3600" b="1">
                <a:latin typeface="Comic Sans MS" panose="030F0702030302020204" pitchFamily="66" charset="0"/>
              </a:rPr>
            </a:br>
            <a:endParaRPr lang="de-DE" altLang="de-DE" sz="3600" b="1">
              <a:latin typeface="Comic Sans MS" panose="030F0702030302020204" pitchFamily="66" charset="0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="" xmlns:a16="http://schemas.microsoft.com/office/drawing/2014/main" id="{5C7345F1-6298-444A-D5FF-28A715CB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19250"/>
            <a:ext cx="7424738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71500" indent="-571500">
              <a:spcBef>
                <a:spcPts val="8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de-DE" altLang="de-DE" sz="2000" b="1">
                <a:latin typeface="Comic Sans MS" panose="030F0702030302020204" pitchFamily="66" charset="0"/>
              </a:rPr>
              <a:t>Wir versuchen immer, mindestens einen Wunsch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de-DE" altLang="de-DE" sz="2000" b="1">
                <a:latin typeface="Comic Sans MS" panose="030F0702030302020204" pitchFamily="66" charset="0"/>
              </a:rPr>
              <a:t>Ihres Kindes zu erfüllen!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de-DE" altLang="de-DE" sz="2000">
                <a:latin typeface="Comic Sans MS" panose="030F0702030302020204" pitchFamily="66" charset="0"/>
              </a:rPr>
              <a:t>Zusätzlich achten wir auf: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>
                <a:latin typeface="Comic Sans MS" panose="030F0702030302020204" pitchFamily="66" charset="0"/>
              </a:rPr>
              <a:t>Ungefähr gleiche Kinderanzahl in den Klassen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>
                <a:latin typeface="Comic Sans MS" panose="030F0702030302020204" pitchFamily="66" charset="0"/>
              </a:rPr>
              <a:t>Verhältnis Mädchen-Jungen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>
                <a:latin typeface="Comic Sans MS" panose="030F0702030302020204" pitchFamily="66" charset="0"/>
              </a:rPr>
              <a:t>Unterstützungsbedarfe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>
                <a:latin typeface="Comic Sans MS" panose="030F0702030302020204" pitchFamily="66" charset="0"/>
              </a:rPr>
              <a:t>Hinweise der ErzieherInnen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>
                <a:latin typeface="Comic Sans MS" panose="030F0702030302020204" pitchFamily="66" charset="0"/>
              </a:rPr>
              <a:t>Hinweise der Eltern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de-DE" altLang="de-DE" sz="2000">
              <a:latin typeface="Comic Sans MS" panose="030F0702030302020204" pitchFamily="66" charset="0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="" xmlns:a16="http://schemas.microsoft.com/office/drawing/2014/main" id="{A97BADF7-F089-4FB7-59AF-EB81F0CA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42081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88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Pultermann</dc:creator>
  <cp:lastModifiedBy>Karen Lindner</cp:lastModifiedBy>
  <cp:revision>13</cp:revision>
  <cp:lastPrinted>2025-01-13T10:55:56Z</cp:lastPrinted>
  <dcterms:modified xsi:type="dcterms:W3CDTF">2025-01-15T13:54:47Z</dcterms:modified>
</cp:coreProperties>
</file>